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64" r:id="rId2"/>
    <p:sldId id="266" r:id="rId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372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F7EF73F-2E7A-4649-B68B-27AB17D8D1F6}" type="datetimeFigureOut">
              <a:rPr lang="ru-RU" smtClean="0"/>
              <a:pPr/>
              <a:t>10.01.2025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92FB8E5-2286-40E6-8BBF-A881CC967F81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2813C8-C827-4950-891D-A68500056AAE}" type="datetimeFigureOut">
              <a:rPr lang="ru-RU" smtClean="0"/>
              <a:pPr/>
              <a:t>10.01.2025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69F39A-95B0-4F6F-A5BA-EBC204804C8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558236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2813C8-C827-4950-891D-A68500056AAE}" type="datetimeFigureOut">
              <a:rPr lang="ru-RU" smtClean="0"/>
              <a:pPr/>
              <a:t>10.01.2025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69F39A-95B0-4F6F-A5BA-EBC204804C8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02025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2813C8-C827-4950-891D-A68500056AAE}" type="datetimeFigureOut">
              <a:rPr lang="ru-RU" smtClean="0"/>
              <a:pPr/>
              <a:t>10.01.2025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69F39A-95B0-4F6F-A5BA-EBC204804C8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57094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2813C8-C827-4950-891D-A68500056AAE}" type="datetimeFigureOut">
              <a:rPr lang="ru-RU" smtClean="0"/>
              <a:pPr/>
              <a:t>10.01.2025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69F39A-95B0-4F6F-A5BA-EBC204804C8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05471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2813C8-C827-4950-891D-A68500056AAE}" type="datetimeFigureOut">
              <a:rPr lang="ru-RU" smtClean="0"/>
              <a:pPr/>
              <a:t>10.01.2025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69F39A-95B0-4F6F-A5BA-EBC204804C8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02849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2813C8-C827-4950-891D-A68500056AAE}" type="datetimeFigureOut">
              <a:rPr lang="ru-RU" smtClean="0"/>
              <a:pPr/>
              <a:t>10.01.2025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69F39A-95B0-4F6F-A5BA-EBC204804C8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04542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2813C8-C827-4950-891D-A68500056AAE}" type="datetimeFigureOut">
              <a:rPr lang="ru-RU" smtClean="0"/>
              <a:pPr/>
              <a:t>10.01.2025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69F39A-95B0-4F6F-A5BA-EBC204804C8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25444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2813C8-C827-4950-891D-A68500056AAE}" type="datetimeFigureOut">
              <a:rPr lang="ru-RU" smtClean="0"/>
              <a:pPr/>
              <a:t>10.01.2025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69F39A-95B0-4F6F-A5BA-EBC204804C8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352617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2813C8-C827-4950-891D-A68500056AAE}" type="datetimeFigureOut">
              <a:rPr lang="ru-RU" smtClean="0"/>
              <a:pPr/>
              <a:t>10.01.2025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69F39A-95B0-4F6F-A5BA-EBC204804C8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07224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2813C8-C827-4950-891D-A68500056AAE}" type="datetimeFigureOut">
              <a:rPr lang="ru-RU" smtClean="0"/>
              <a:pPr/>
              <a:t>10.01.2025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69F39A-95B0-4F6F-A5BA-EBC204804C8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173043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2813C8-C827-4950-891D-A68500056AAE}" type="datetimeFigureOut">
              <a:rPr lang="ru-RU" smtClean="0"/>
              <a:pPr/>
              <a:t>10.01.2025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69F39A-95B0-4F6F-A5BA-EBC204804C8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53454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2813C8-C827-4950-891D-A68500056AAE}" type="datetimeFigureOut">
              <a:rPr lang="ru-RU" smtClean="0"/>
              <a:pPr/>
              <a:t>10.01.2025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69F39A-95B0-4F6F-A5BA-EBC204804C8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72626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6381328"/>
            <a:ext cx="12192000" cy="476672"/>
          </a:xfrm>
          <a:prstGeom prst="rect">
            <a:avLst/>
          </a:prstGeom>
          <a:solidFill>
            <a:srgbClr val="002164"/>
          </a:solidFill>
          <a:ln>
            <a:solidFill>
              <a:srgbClr val="00216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rgbClr val="E3B541"/>
                </a:solidFill>
                <a:latin typeface="Arial" pitchFamily="34" charset="0"/>
                <a:cs typeface="Arial" pitchFamily="34" charset="0"/>
              </a:rPr>
              <a:t>gim61_chelny@mail.ru</a:t>
            </a:r>
            <a:endParaRPr lang="ru-RU" b="1" dirty="0">
              <a:solidFill>
                <a:srgbClr val="E3B54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0" y="0"/>
            <a:ext cx="12192000" cy="692696"/>
          </a:xfrm>
          <a:prstGeom prst="rect">
            <a:avLst/>
          </a:prstGeom>
          <a:solidFill>
            <a:srgbClr val="002164"/>
          </a:solidFill>
          <a:ln>
            <a:solidFill>
              <a:srgbClr val="00216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rgbClr val="E3B541"/>
                </a:solidFill>
                <a:latin typeface="Arial" pitchFamily="34" charset="0"/>
                <a:cs typeface="Arial" pitchFamily="34" charset="0"/>
              </a:rPr>
              <a:t>МАОУ «Гимназия №61»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287354" y="2375932"/>
            <a:ext cx="11233248" cy="17389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2800" dirty="0"/>
          </a:p>
          <a:p>
            <a:pPr algn="ctr"/>
            <a:endParaRPr lang="ru-RU" sz="700" dirty="0"/>
          </a:p>
          <a:p>
            <a:pPr algn="ctr"/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ИТОГИ</a:t>
            </a:r>
            <a:br>
              <a:rPr lang="ru-RU" sz="2400" b="1" dirty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муниципального этапа всероссийской и республиканской олимпиад школьников в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2024-2025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учебном году</a:t>
            </a:r>
            <a:r>
              <a:rPr lang="ru-RU" sz="1200" b="1" dirty="0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pic>
        <p:nvPicPr>
          <p:cNvPr id="11" name="Picture 2" descr="http://allelets.ru/wp-content/uploads/2011/03/olimpiada.gif"/>
          <p:cNvPicPr>
            <a:picLocks noChangeAspect="1" noChangeArrowheads="1"/>
          </p:cNvPicPr>
          <p:nvPr/>
        </p:nvPicPr>
        <p:blipFill>
          <a:blip r:embed="rId2" cstate="print"/>
          <a:srcRect l="8050" t="-10107" r="11438" b="-3498"/>
          <a:stretch>
            <a:fillRect/>
          </a:stretch>
        </p:blipFill>
        <p:spPr bwMode="auto">
          <a:xfrm>
            <a:off x="5228705" y="836713"/>
            <a:ext cx="1443359" cy="1307971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28128575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34279445"/>
              </p:ext>
            </p:extLst>
          </p:nvPr>
        </p:nvGraphicFramePr>
        <p:xfrm>
          <a:off x="720811" y="462906"/>
          <a:ext cx="10626061" cy="574669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560244">
                  <a:extLst>
                    <a:ext uri="{9D8B030D-6E8A-4147-A177-3AD203B41FA5}">
                      <a16:colId xmlns:a16="http://schemas.microsoft.com/office/drawing/2014/main" val="2060280673"/>
                    </a:ext>
                  </a:extLst>
                </a:gridCol>
                <a:gridCol w="2942705">
                  <a:extLst>
                    <a:ext uri="{9D8B030D-6E8A-4147-A177-3AD203B41FA5}">
                      <a16:colId xmlns:a16="http://schemas.microsoft.com/office/drawing/2014/main" val="2101251200"/>
                    </a:ext>
                  </a:extLst>
                </a:gridCol>
                <a:gridCol w="2078182">
                  <a:extLst>
                    <a:ext uri="{9D8B030D-6E8A-4147-A177-3AD203B41FA5}">
                      <a16:colId xmlns:a16="http://schemas.microsoft.com/office/drawing/2014/main" val="775661704"/>
                    </a:ext>
                  </a:extLst>
                </a:gridCol>
                <a:gridCol w="2044930">
                  <a:extLst>
                    <a:ext uri="{9D8B030D-6E8A-4147-A177-3AD203B41FA5}">
                      <a16:colId xmlns:a16="http://schemas.microsoft.com/office/drawing/2014/main" val="3658466812"/>
                    </a:ext>
                  </a:extLst>
                </a:gridCol>
              </a:tblGrid>
              <a:tr h="61588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Предметная олимпиада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Кол-во победителей и призеров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кол-во участников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% эффективности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088653893"/>
                  </a:ext>
                </a:extLst>
              </a:tr>
              <a:tr h="30099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ОБЗР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5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5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100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511159169"/>
                  </a:ext>
                </a:extLst>
              </a:tr>
              <a:tr h="30099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Английский язык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4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10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40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98047533"/>
                  </a:ext>
                </a:extLst>
              </a:tr>
              <a:tr h="30099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Литература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3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7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43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839780402"/>
                  </a:ext>
                </a:extLst>
              </a:tr>
              <a:tr h="30099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Искусство (МХК)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5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9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55,5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727855011"/>
                  </a:ext>
                </a:extLst>
              </a:tr>
              <a:tr h="30099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Экология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1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4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25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682429086"/>
                  </a:ext>
                </a:extLst>
              </a:tr>
              <a:tr h="30099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Биология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1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2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50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617399294"/>
                  </a:ext>
                </a:extLst>
              </a:tr>
              <a:tr h="30099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Физическая культура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1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4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75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806421340"/>
                  </a:ext>
                </a:extLst>
              </a:tr>
              <a:tr h="30099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Русский язык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4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20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20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233586206"/>
                  </a:ext>
                </a:extLst>
              </a:tr>
              <a:tr h="30099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География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2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7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28,6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666142336"/>
                  </a:ext>
                </a:extLst>
              </a:tr>
              <a:tr h="30099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Экономика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3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6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50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627466821"/>
                  </a:ext>
                </a:extLst>
              </a:tr>
              <a:tr h="30099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Право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1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6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16,7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883614424"/>
                  </a:ext>
                </a:extLst>
              </a:tr>
              <a:tr h="30099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Труд (технология)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3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4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75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462639747"/>
                  </a:ext>
                </a:extLst>
              </a:tr>
              <a:tr h="30099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Татарский язык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3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7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43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72031649"/>
                  </a:ext>
                </a:extLst>
              </a:tr>
              <a:tr h="61588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История Татарстана и татарского народа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1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3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33,3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223118397"/>
                  </a:ext>
                </a:extLst>
              </a:tr>
              <a:tr h="30099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Геология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3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4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75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784532838"/>
                  </a:ext>
                </a:extLst>
              </a:tr>
              <a:tr h="300995"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 </a:t>
                      </a:r>
                      <a:r>
                        <a:rPr lang="ru-RU" sz="1800" dirty="0" smtClean="0">
                          <a:effectLst/>
                        </a:rPr>
                        <a:t>Итого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40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98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41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88293417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5407744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754</TotalTime>
  <Words>95</Words>
  <Application>Microsoft Office PowerPoint</Application>
  <PresentationFormat>Широкоэкранный</PresentationFormat>
  <Paragraphs>73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</dc:creator>
  <cp:lastModifiedBy>Пользователь</cp:lastModifiedBy>
  <cp:revision>113</cp:revision>
  <dcterms:created xsi:type="dcterms:W3CDTF">2022-01-10T15:00:56Z</dcterms:created>
  <dcterms:modified xsi:type="dcterms:W3CDTF">2025-01-10T08:11:20Z</dcterms:modified>
</cp:coreProperties>
</file>